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A4EEB-195F-45D0-986B-F2A37051A2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AD4B79B-56D1-47F6-8CB7-8D09885F3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866173-351B-4DA7-BD9A-97291EF89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F0BCFB-829D-4C90-A6E8-8B64A3011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29CC97-31EC-47D9-9EE9-5DFB5211D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3715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3CA1D4-20A7-4D56-B477-4894B857F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12B77C-492A-464A-8939-BE672EB03F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31BA41-A0C7-4862-86CE-8D2118CC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4DD481-6572-4568-B82B-C8A05EB5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CF0CBD-C991-4A0C-80AD-094903262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5924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8425B12-ACFF-409A-B774-08A2490AEC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387A841-23BE-464A-ADD6-760066451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FCDCBE-A5F3-476B-9855-87925E2F5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7150E5-7425-4C9A-979E-AD1095818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E39C6-8488-4DC5-9348-33EDC50C3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827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526CCA-62A3-46B2-9DA7-C94CB6D7D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A709BB-CC64-4A9F-A4A9-F60DDA70D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969E47-5118-4DB5-AF28-693CBE5F4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3B30B7-4241-472B-92BA-D7601396D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0D0366-E2CC-41A3-8344-EA9AC01ED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48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FD7087-87D6-4382-B0B6-6459119DB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D1C78D-74A1-41B7-94C4-5FD4D49B3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51FE92-3CA2-4516-8FF4-A30239D75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3529EF-F4FD-4768-A4B3-3FE22295E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F50D0B-5A28-4BFE-A0FB-5B6040367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809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840E13-6E33-4010-8C51-76A9E216D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BB10B2-EB64-4281-926C-4CE62912A5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AE74F34-2D77-4603-A83F-6EF43443E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30114F-E238-4C70-A97E-EC16D8E96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BCFCB2-2CD3-4578-9777-5996CE833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B25BC1-C7EA-4B17-9752-B01FFC700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7619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52A7DC-6D6E-46DA-A14C-3E7A1EEEE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CA25EB-5A27-4308-BDE6-DDA37E17D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82D0E0-9FA5-4838-BA87-3472D7331C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BBD2891-5DDB-4E31-9AC0-2EC2BD2F03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15654F3-45BA-4759-BFBF-3C5EE4DE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F5DB6DD-AD8A-419A-9295-AE36FE065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11E8872-8D8A-43E2-AD86-9AADBD3C0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057266C-55A7-4C7B-A9BF-A094789E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7930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AC90C-8FC1-4466-ABC3-29B6245AC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DC1B22-BF8F-4E08-9017-4A49FF1DC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78C168A-49DF-4804-B7DD-5232FFB11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78084DF-7630-44BB-8C44-66EC6CBF2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9345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C196991-C761-4412-80F3-65EAFA9E2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EEFBBC4-885B-45D3-86E3-E3D4DAC6D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7DFB123-DAFA-4134-8F1D-82C147B2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791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9EEA5A-20A6-4A6B-9715-E4912E7ED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A6F1D8-B3DC-4D40-8817-6CBDB8220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A918B2-5A3F-4F8A-80B1-D72755168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955811-704C-45F9-9D47-D12E4C3B7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1E64D7-AB30-4D8F-B3BA-1874B7AE9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88B788-4528-4D1B-974E-2C26A8308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71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0CB70C-CA82-4926-ADA3-6759BBE8D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217E906-C614-4AE3-9853-C24A4A9BF8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7299386-D9AB-4E21-BA0D-4E752BA0EC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52EF5D-C941-4582-914B-57C1A821D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11CA5BC-66AB-4B9B-8D94-C440D2463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AD7D1B1-2D17-4912-9F99-7892E6A76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94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AD6A2B-B8B5-4E1A-B35D-D7E3027FB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631126-F56C-42AF-A189-98EB9E437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B98B50-85A3-45FD-B0CD-6164B4F5C7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96B63F-1ECD-46F2-88BA-952AE362F70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27CD38-F0A4-4876-A1AA-DD13EB545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6117DF-2451-4261-834E-6C5A18A7BF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6B9F7-413F-4E43-88C7-4E51183FD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22423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1002E8B2-0830-45CC-9532-C3F39A0FFD1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6722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920B4848-F1DB-417F-BD93-EF42F2E9C41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011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1">
            <a:extLst>
              <a:ext uri="{FF2B5EF4-FFF2-40B4-BE49-F238E27FC236}">
                <a16:creationId xmlns:a16="http://schemas.microsoft.com/office/drawing/2014/main" id="{A406E4A9-54C4-41A3-9493-83EBA1B62D0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8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2">
            <a:extLst>
              <a:ext uri="{FF2B5EF4-FFF2-40B4-BE49-F238E27FC236}">
                <a16:creationId xmlns:a16="http://schemas.microsoft.com/office/drawing/2014/main" id="{8280D350-F0E8-47F0-B768-EE22677C99A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436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3">
            <a:extLst>
              <a:ext uri="{FF2B5EF4-FFF2-40B4-BE49-F238E27FC236}">
                <a16:creationId xmlns:a16="http://schemas.microsoft.com/office/drawing/2014/main" id="{54BBDAB3-0D53-44FA-BD12-DD12E4AB16B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216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4">
            <a:extLst>
              <a:ext uri="{FF2B5EF4-FFF2-40B4-BE49-F238E27FC236}">
                <a16:creationId xmlns:a16="http://schemas.microsoft.com/office/drawing/2014/main" id="{A78AF6BC-0F85-49F4-A893-9D6D8E8298E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579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5">
            <a:extLst>
              <a:ext uri="{FF2B5EF4-FFF2-40B4-BE49-F238E27FC236}">
                <a16:creationId xmlns:a16="http://schemas.microsoft.com/office/drawing/2014/main" id="{F0CD5F0A-639B-4497-89E3-88F15509F29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649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6">
            <a:extLst>
              <a:ext uri="{FF2B5EF4-FFF2-40B4-BE49-F238E27FC236}">
                <a16:creationId xmlns:a16="http://schemas.microsoft.com/office/drawing/2014/main" id="{B03365A1-B985-4014-852F-EBBF93C4410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410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F6E571EE-2E4B-45FE-ABD9-E5AEAA4A811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64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44F6A07A-E41C-4E7F-8135-5B828244ADC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719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83B3071F-CA19-4626-8A93-F30F9B6B44E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43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1957EE21-4F42-4C7B-B809-5AC02875431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04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9CA8E000-BE2B-40F8-B26B-22F97819BBB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737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BFE9F7CD-E418-48E3-BD7A-7815625BDCD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40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6AD4B10F-26F2-43E5-B32B-12625FBC45E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760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B2894A6C-8667-4F7B-AB23-A12308AC699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767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等线 Light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2020-01-09T08:06:33Z</dcterms:created>
  <dcterms:modified xsi:type="dcterms:W3CDTF">2020-01-09T08:06:37Z</dcterms:modified>
</cp:coreProperties>
</file>

<file path=docProps/thumbnail.jpeg>
</file>